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0"/>
    <p:restoredTop sz="94732"/>
  </p:normalViewPr>
  <p:slideViewPr>
    <p:cSldViewPr snapToGrid="0">
      <p:cViewPr>
        <p:scale>
          <a:sx n="90" d="100"/>
          <a:sy n="90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1EDD-8D25-3E9D-107D-3B8257718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67A9E-8AA4-47E2-71D5-2386551CA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3C40A-4C04-36F9-4936-4ED4621DD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E4A59-DE8B-6398-CBA9-6B0EB1B1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FE916-4612-7321-826D-761D9F06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78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EA8B-2CF9-4450-D7DA-FA6A87F22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5AA95-4328-99DF-9DD3-F98CD3488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07A3-2BBC-A7A3-3107-10E96759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9E4B2-C458-54BD-A8A9-91228D87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B26CF-33CE-555D-7761-6A7D740E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36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EC3EEC-A080-A664-E1B1-090C99BCCE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17AC9-39DA-DE6C-CD0F-637620459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18BE2-F783-4235-A834-04CF5A1CA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8D4DB-EFDE-CEDA-597B-016FEC2B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BF6C-C86F-79F1-A988-74F7E59E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E2C6-DF30-56B8-5D1E-04F76C8E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A4269-8027-B27A-1CAC-69E5B6274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C422D-1FFB-40CE-0C3D-E9640A53D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76AFB-A920-48CE-2538-1CF0C68BB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0E97C-FB2A-7FDF-0224-27B3251BD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1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EE3D2-7E55-A647-3C16-FDB7FDE5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80686-8738-E0AF-46C2-15707ECF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1F631-5E4D-3389-7303-3DECF846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BA525-F1FA-D6B2-AAAC-EA65D447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798FD-D0B1-F199-5B35-8BE2CEDD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6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3D97F-6DF5-0A51-985E-DB300BA8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8A80-95A6-846A-61C2-CD75DA6E7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90709-BC02-8B01-2C58-811BAFD31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F6DC0-648C-A17F-B782-32410482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5323D6-DA76-A033-0013-7174EDF8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8ADDE-2B36-E7C2-B479-5214C4FBD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426E9-6B53-5429-E276-9CDFA7F7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00CDE-1C94-1710-8D1B-C1905582B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7F664-E19E-018A-8E3E-174B7256E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68D76-1A21-5AC5-138E-0DDBA41BB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C0AD7-BED2-60EF-61BE-11BFDCD6D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136B27-C5CB-D6DB-B21C-F3786B054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AE0944-5B17-5651-A655-34F43DF1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D6429-3413-F0C8-3658-A8F94FF0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09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776B-434A-2EF9-A468-3A9A540E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A94ED-0E67-5E73-0811-AD9109DF5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9797D-C704-2117-C9EC-7087517A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4EA79-1BEC-3405-E129-001391C69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3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88BC10-6A4C-D635-4662-8C3074509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6772E5-17CA-F0E8-74E1-B275451C5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59187-AB2B-92C0-900A-72096541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8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6B3F-F9E4-E5F5-D4B2-02B1BACF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E4D29-6694-2F1C-A0BA-2C28037B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278EA3-DCC9-BF7F-1BDD-36326AE9B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16E16-EECF-E4B5-1DC8-1E43A7D8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A1FB1-8FEC-541E-84B3-7EBE7DF55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366D0-BD89-86F6-4B79-503C4E1A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9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17CB7-6C65-D883-ED79-C0E5430FB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936797-A00B-F233-BF3E-42004E23F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A8E5D-44C7-4766-E822-A19E350F0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6B1C-D871-2FEE-696F-F4F4098F3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65EE7-5D8A-1314-6C72-9BE65A71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B2413-0CB9-4E47-956D-0F7DAC25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3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A4A6AD-204B-0512-7140-3B42FC5E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79965-D564-279E-03E7-2602C251F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03FE8-BCF5-6967-4DD3-0B2537B8D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B8F90-CD84-FB49-B814-8714971492B9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AC861-EB81-5C1F-2C1B-12BA638AC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C0A1B-B83C-331E-0C61-741E8F316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7CC94-16D6-394F-821B-9BD18271C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05230CB-AAF6-79C3-F28A-5D906E5CDAE2}"/>
              </a:ext>
            </a:extLst>
          </p:cNvPr>
          <p:cNvGrpSpPr/>
          <p:nvPr/>
        </p:nvGrpSpPr>
        <p:grpSpPr>
          <a:xfrm>
            <a:off x="2414588" y="561561"/>
            <a:ext cx="6929437" cy="5042716"/>
            <a:chOff x="2414588" y="561561"/>
            <a:chExt cx="6929437" cy="5042716"/>
          </a:xfrm>
        </p:grpSpPr>
        <p:pic>
          <p:nvPicPr>
            <p:cNvPr id="5" name="Picture 4" descr="A person giving a presentation&#10;&#10;Description automatically generated">
              <a:extLst>
                <a:ext uri="{FF2B5EF4-FFF2-40B4-BE49-F238E27FC236}">
                  <a16:creationId xmlns:a16="http://schemas.microsoft.com/office/drawing/2014/main" id="{EBDFBEDB-8906-225D-599B-04D296550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4" t="9053" r="8212"/>
            <a:stretch/>
          </p:blipFill>
          <p:spPr>
            <a:xfrm>
              <a:off x="2414588" y="561561"/>
              <a:ext cx="6929437" cy="349584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DAAD4-BF78-FC67-C29E-3E809DE65EE1}"/>
                </a:ext>
              </a:extLst>
            </p:cNvPr>
            <p:cNvGrpSpPr/>
            <p:nvPr/>
          </p:nvGrpSpPr>
          <p:grpSpPr>
            <a:xfrm>
              <a:off x="3737113" y="4166416"/>
              <a:ext cx="4284385" cy="1437861"/>
              <a:chOff x="3865702" y="4180703"/>
              <a:chExt cx="4284385" cy="1437861"/>
            </a:xfrm>
          </p:grpSpPr>
          <p:pic>
            <p:nvPicPr>
              <p:cNvPr id="7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2A65C5C9-CB34-1021-A79B-E2FB1297CF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5702" y="4180703"/>
                <a:ext cx="2555875" cy="1437680"/>
              </a:xfrm>
              <a:prstGeom prst="rect">
                <a:avLst/>
              </a:prstGeom>
            </p:spPr>
          </p:pic>
          <p:pic>
            <p:nvPicPr>
              <p:cNvPr id="1028" name="Picture 4" descr="University of Massachusetts Amherst - Wikipedia">
                <a:extLst>
                  <a:ext uri="{FF2B5EF4-FFF2-40B4-BE49-F238E27FC236}">
                    <a16:creationId xmlns:a16="http://schemas.microsoft.com/office/drawing/2014/main" id="{6477D246-18D3-3473-C029-ED4BA030CA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2226" y="4180703"/>
                <a:ext cx="1437861" cy="1437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34324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8D96B31-9C3C-90D4-7A09-159E27F181B4}"/>
              </a:ext>
            </a:extLst>
          </p:cNvPr>
          <p:cNvGrpSpPr/>
          <p:nvPr/>
        </p:nvGrpSpPr>
        <p:grpSpPr>
          <a:xfrm>
            <a:off x="3401772" y="420129"/>
            <a:ext cx="5003102" cy="4244547"/>
            <a:chOff x="3401772" y="420129"/>
            <a:chExt cx="5003102" cy="4244547"/>
          </a:xfrm>
        </p:grpSpPr>
        <p:pic>
          <p:nvPicPr>
            <p:cNvPr id="5" name="Picture 4" descr="A person sitting on a rock with a dog&#10;&#10;Description automatically generated">
              <a:extLst>
                <a:ext uri="{FF2B5EF4-FFF2-40B4-BE49-F238E27FC236}">
                  <a16:creationId xmlns:a16="http://schemas.microsoft.com/office/drawing/2014/main" id="{3ECA60A9-3BDD-BA2A-A633-1D08C701D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202"/>
            <a:stretch/>
          </p:blipFill>
          <p:spPr>
            <a:xfrm>
              <a:off x="3401772" y="420129"/>
              <a:ext cx="2428696" cy="2552947"/>
            </a:xfrm>
            <a:prstGeom prst="rect">
              <a:avLst/>
            </a:prstGeom>
          </p:spPr>
        </p:pic>
        <p:pic>
          <p:nvPicPr>
            <p:cNvPr id="7" name="Picture 6" descr="A person skiing down a snowy hill&#10;&#10;Description automatically generated with medium confidence">
              <a:extLst>
                <a:ext uri="{FF2B5EF4-FFF2-40B4-BE49-F238E27FC236}">
                  <a16:creationId xmlns:a16="http://schemas.microsoft.com/office/drawing/2014/main" id="{92E58559-BE0B-0B39-7D19-8DF10E2F1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246" r="1571" b="10718"/>
            <a:stretch/>
          </p:blipFill>
          <p:spPr>
            <a:xfrm>
              <a:off x="5830468" y="420130"/>
              <a:ext cx="2574406" cy="2174789"/>
            </a:xfrm>
            <a:prstGeom prst="rect">
              <a:avLst/>
            </a:prstGeom>
          </p:spPr>
        </p:pic>
        <p:pic>
          <p:nvPicPr>
            <p:cNvPr id="9" name="Picture 8" descr="A picture containing outdoor, person, nature&#10;&#10;Description automatically generated">
              <a:extLst>
                <a:ext uri="{FF2B5EF4-FFF2-40B4-BE49-F238E27FC236}">
                  <a16:creationId xmlns:a16="http://schemas.microsoft.com/office/drawing/2014/main" id="{23A2F26C-0FD9-44F4-7370-205E28E9D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806" r="-1"/>
            <a:stretch/>
          </p:blipFill>
          <p:spPr>
            <a:xfrm rot="5400000">
              <a:off x="6248283" y="2508084"/>
              <a:ext cx="2069755" cy="2243426"/>
            </a:xfrm>
            <a:prstGeom prst="rect">
              <a:avLst/>
            </a:prstGeom>
          </p:spPr>
        </p:pic>
        <p:pic>
          <p:nvPicPr>
            <p:cNvPr id="11" name="Picture 10" descr="A group of people posing for a photo on a mountain&#10;&#10;Description automatically generated with medium confidence">
              <a:extLst>
                <a:ext uri="{FF2B5EF4-FFF2-40B4-BE49-F238E27FC236}">
                  <a16:creationId xmlns:a16="http://schemas.microsoft.com/office/drawing/2014/main" id="{FA1FFEF3-F8BA-71EB-A0CC-5C10997B30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/>
            <a:stretch/>
          </p:blipFill>
          <p:spPr>
            <a:xfrm>
              <a:off x="3401772" y="2594919"/>
              <a:ext cx="2759676" cy="2069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8053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96BD32-7DFB-F41B-59AD-3056BF70E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48" y="803190"/>
            <a:ext cx="10281436" cy="472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19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DE4E95-338F-89EE-677C-74FD7A5EF9B7}"/>
              </a:ext>
            </a:extLst>
          </p:cNvPr>
          <p:cNvGrpSpPr/>
          <p:nvPr/>
        </p:nvGrpSpPr>
        <p:grpSpPr>
          <a:xfrm>
            <a:off x="2334819" y="612662"/>
            <a:ext cx="7522362" cy="5841902"/>
            <a:chOff x="2334819" y="612662"/>
            <a:chExt cx="7522362" cy="5841902"/>
          </a:xfrm>
        </p:grpSpPr>
        <p:pic>
          <p:nvPicPr>
            <p:cNvPr id="2066" name="Picture 18" descr="MATLAB Logo and symbol, meaning, history, PNG, brand">
              <a:extLst>
                <a:ext uri="{FF2B5EF4-FFF2-40B4-BE49-F238E27FC236}">
                  <a16:creationId xmlns:a16="http://schemas.microsoft.com/office/drawing/2014/main" id="{63FF1264-3BCF-3A00-7394-7E495581A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492" y="4468234"/>
              <a:ext cx="3547018" cy="198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68E4688-1BE5-14C3-6725-8CA2A049D427}"/>
                </a:ext>
              </a:extLst>
            </p:cNvPr>
            <p:cNvGrpSpPr/>
            <p:nvPr/>
          </p:nvGrpSpPr>
          <p:grpSpPr>
            <a:xfrm>
              <a:off x="2334819" y="612662"/>
              <a:ext cx="7522362" cy="2775168"/>
              <a:chOff x="2497090" y="2041416"/>
              <a:chExt cx="7522362" cy="2775168"/>
            </a:xfrm>
          </p:grpSpPr>
          <p:pic>
            <p:nvPicPr>
              <p:cNvPr id="5" name="Picture 4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D28589BF-0A1A-82BB-E2F4-26114E58C5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345" t="9390" r="6342" b="17073"/>
              <a:stretch/>
            </p:blipFill>
            <p:spPr>
              <a:xfrm>
                <a:off x="3675459" y="2709815"/>
                <a:ext cx="4841082" cy="1438370"/>
              </a:xfrm>
              <a:prstGeom prst="rect">
                <a:avLst/>
              </a:prstGeom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66C38047-C2DD-BE80-DD14-E1D9F27D5B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6180" y="2041416"/>
                <a:ext cx="1765595" cy="715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TensorFlow - Wikipedia">
                <a:extLst>
                  <a:ext uri="{FF2B5EF4-FFF2-40B4-BE49-F238E27FC236}">
                    <a16:creationId xmlns:a16="http://schemas.microsoft.com/office/drawing/2014/main" id="{5AF17C27-3713-728F-9BB4-22CA2F0880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161" t="11392" r="36439" b="40286"/>
              <a:stretch/>
            </p:blipFill>
            <p:spPr bwMode="auto">
              <a:xfrm>
                <a:off x="2497090" y="2685599"/>
                <a:ext cx="1273215" cy="1438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6" name="Picture 8">
                <a:extLst>
                  <a:ext uri="{FF2B5EF4-FFF2-40B4-BE49-F238E27FC236}">
                    <a16:creationId xmlns:a16="http://schemas.microsoft.com/office/drawing/2014/main" id="{1FC91E5D-FEAF-4590-3DC3-2CA0E9A8FE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63881" y="2685599"/>
                <a:ext cx="1355571" cy="1355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Matplotlib logo — Matplotlib 3.6.3 documentation">
                <a:extLst>
                  <a:ext uri="{FF2B5EF4-FFF2-40B4-BE49-F238E27FC236}">
                    <a16:creationId xmlns:a16="http://schemas.microsoft.com/office/drawing/2014/main" id="{F4A9DB75-D9EA-B223-F6C1-E5AAE47E6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5793" y="4092090"/>
                <a:ext cx="2365055" cy="470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Keras: the Python deep learning API">
                <a:extLst>
                  <a:ext uri="{FF2B5EF4-FFF2-40B4-BE49-F238E27FC236}">
                    <a16:creationId xmlns:a16="http://schemas.microsoft.com/office/drawing/2014/main" id="{8B52D408-AC1A-D712-2FD7-0BCAF8AC9F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3550" y="2163941"/>
                <a:ext cx="1620407" cy="470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Managed MLflow – Databricks">
                <a:extLst>
                  <a:ext uri="{FF2B5EF4-FFF2-40B4-BE49-F238E27FC236}">
                    <a16:creationId xmlns:a16="http://schemas.microsoft.com/office/drawing/2014/main" id="{E18BEB9A-DA18-8812-3BD6-B0B097EB2A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5886" y="3942205"/>
                <a:ext cx="1876143" cy="7223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DE96F26D-55D4-F3E3-32FF-911251BC4C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3546" y="3772337"/>
                <a:ext cx="1936604" cy="10442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0295EDAA-2D04-D112-A5D5-D831B16B0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376" y="3561285"/>
              <a:ext cx="1731737" cy="1341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HTML - Wikipedia">
              <a:extLst>
                <a:ext uri="{FF2B5EF4-FFF2-40B4-BE49-F238E27FC236}">
                  <a16:creationId xmlns:a16="http://schemas.microsoft.com/office/drawing/2014/main" id="{2B45E388-005E-C714-E6B0-77F3FD33B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889" y="3477611"/>
              <a:ext cx="1427882" cy="142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593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E91E1C8-CDEB-9924-4633-EB5F8B28B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57"/>
          <a:stretch/>
        </p:blipFill>
        <p:spPr>
          <a:xfrm>
            <a:off x="2330450" y="508000"/>
            <a:ext cx="7531100" cy="53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Brancati</dc:creator>
  <cp:lastModifiedBy>Ross Brancati</cp:lastModifiedBy>
  <cp:revision>2</cp:revision>
  <dcterms:created xsi:type="dcterms:W3CDTF">2023-02-12T21:02:48Z</dcterms:created>
  <dcterms:modified xsi:type="dcterms:W3CDTF">2023-02-13T17:24:46Z</dcterms:modified>
</cp:coreProperties>
</file>